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1219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4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Verdana"/>
        <a:ea typeface="Verdana"/>
        <a:cs typeface="Verdana"/>
        <a:sym typeface="Verdana"/>
      </a:defRPr>
    </a:lvl1pPr>
    <a:lvl2pPr marL="0" marR="0" indent="457200" algn="l" defTabSz="1219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4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Verdana"/>
        <a:ea typeface="Verdana"/>
        <a:cs typeface="Verdana"/>
        <a:sym typeface="Verdana"/>
      </a:defRPr>
    </a:lvl2pPr>
    <a:lvl3pPr marL="0" marR="0" indent="914400" algn="l" defTabSz="1219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4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Verdana"/>
        <a:ea typeface="Verdana"/>
        <a:cs typeface="Verdana"/>
        <a:sym typeface="Verdana"/>
      </a:defRPr>
    </a:lvl3pPr>
    <a:lvl4pPr marL="0" marR="0" indent="1371600" algn="l" defTabSz="1219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4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Verdana"/>
        <a:ea typeface="Verdana"/>
        <a:cs typeface="Verdana"/>
        <a:sym typeface="Verdana"/>
      </a:defRPr>
    </a:lvl4pPr>
    <a:lvl5pPr marL="0" marR="0" indent="1828800" algn="l" defTabSz="1219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4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Verdana"/>
        <a:ea typeface="Verdana"/>
        <a:cs typeface="Verdana"/>
        <a:sym typeface="Verdana"/>
      </a:defRPr>
    </a:lvl5pPr>
    <a:lvl6pPr marL="0" marR="0" indent="2286000" algn="l" defTabSz="1219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4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Verdana"/>
        <a:ea typeface="Verdana"/>
        <a:cs typeface="Verdana"/>
        <a:sym typeface="Verdana"/>
      </a:defRPr>
    </a:lvl6pPr>
    <a:lvl7pPr marL="0" marR="0" indent="2743200" algn="l" defTabSz="1219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4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Verdana"/>
        <a:ea typeface="Verdana"/>
        <a:cs typeface="Verdana"/>
        <a:sym typeface="Verdana"/>
      </a:defRPr>
    </a:lvl7pPr>
    <a:lvl8pPr marL="0" marR="0" indent="3200400" algn="l" defTabSz="1219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4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Verdana"/>
        <a:ea typeface="Verdana"/>
        <a:cs typeface="Verdana"/>
        <a:sym typeface="Verdana"/>
      </a:defRPr>
    </a:lvl8pPr>
    <a:lvl9pPr marL="0" marR="0" indent="3657600" algn="l" defTabSz="1219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4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Verdana"/>
        <a:ea typeface="Verdana"/>
        <a:cs typeface="Verdana"/>
        <a:sym typeface="Verdana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7E7E7"/>
          </a:solidFill>
        </a:fill>
      </a:tcStyle>
    </a:wholeTbl>
    <a:band2H>
      <a:tcTxStyle/>
      <a:tcStyle>
        <a:tcBdr/>
        <a:fill>
          <a:solidFill>
            <a:srgbClr val="F3F3F3"/>
          </a:solidFill>
        </a:fill>
      </a:tcStyle>
    </a:band2H>
    <a:firstCol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1016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1016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FE6CB"/>
          </a:solidFill>
        </a:fill>
      </a:tcStyle>
    </a:wholeTbl>
    <a:band2H>
      <a:tcTxStyle/>
      <a:tcStyle>
        <a:tcBdr/>
        <a:fill>
          <a:solidFill>
            <a:srgbClr val="FFF3E7"/>
          </a:solidFill>
        </a:fill>
      </a:tcStyle>
    </a:band2H>
    <a:firstCol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1016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1016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BD0"/>
          </a:solidFill>
        </a:fill>
      </a:tcStyle>
    </a:wholeTbl>
    <a:band2H>
      <a:tcTxStyle/>
      <a:tcStyle>
        <a:tcBdr/>
        <a:fill>
          <a:solidFill>
            <a:srgbClr val="E6E7E9"/>
          </a:solidFill>
        </a:fill>
      </a:tcStyle>
    </a:band2H>
    <a:firstCol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1016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1016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noFill/>
              <a:miter lim="400000"/>
            </a:ln>
          </a:left>
          <a:right>
            <a:ln w="25400" cap="flat">
              <a:noFill/>
              <a:miter lim="400000"/>
            </a:ln>
          </a:right>
          <a:top>
            <a:ln w="25400" cap="flat">
              <a:noFill/>
              <a:miter lim="400000"/>
            </a:ln>
          </a:top>
          <a:bottom>
            <a:ln w="25400" cap="flat">
              <a:noFill/>
              <a:miter lim="400000"/>
            </a:ln>
          </a:bottom>
          <a:insideH>
            <a:ln w="25400" cap="flat">
              <a:noFill/>
              <a:miter lim="400000"/>
            </a:ln>
          </a:insideH>
          <a:insideV>
            <a:ln w="254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noFill/>
              <a:miter lim="400000"/>
            </a:ln>
          </a:left>
          <a:right>
            <a:ln w="25400" cap="flat">
              <a:noFill/>
              <a:miter lim="400000"/>
            </a:ln>
          </a:right>
          <a:top>
            <a:ln w="25400" cap="flat">
              <a:noFill/>
              <a:miter lim="400000"/>
            </a:ln>
          </a:top>
          <a:bottom>
            <a:ln w="25400" cap="flat">
              <a:noFill/>
              <a:miter lim="400000"/>
            </a:ln>
          </a:bottom>
          <a:insideH>
            <a:ln w="25400" cap="flat">
              <a:noFill/>
              <a:miter lim="400000"/>
            </a:ln>
          </a:insideH>
          <a:insideV>
            <a:ln w="254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noFill/>
              <a:miter lim="400000"/>
            </a:ln>
          </a:left>
          <a:right>
            <a:ln w="25400" cap="flat">
              <a:noFill/>
              <a:miter lim="400000"/>
            </a:ln>
          </a:right>
          <a:top>
            <a:ln w="127000" cap="flat">
              <a:solidFill>
                <a:srgbClr val="000000"/>
              </a:solidFill>
              <a:prstDash val="solid"/>
              <a:round/>
            </a:ln>
          </a:top>
          <a:bottom>
            <a:ln w="63500" cap="flat">
              <a:solidFill>
                <a:srgbClr val="000000"/>
              </a:solidFill>
              <a:prstDash val="solid"/>
              <a:round/>
            </a:ln>
          </a:bottom>
          <a:insideH>
            <a:ln w="25400" cap="flat">
              <a:noFill/>
              <a:miter lim="400000"/>
            </a:ln>
          </a:insideH>
          <a:insideV>
            <a:ln w="254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noFill/>
              <a:miter lim="400000"/>
            </a:ln>
          </a:left>
          <a:right>
            <a:ln w="25400" cap="flat">
              <a:noFill/>
              <a:miter lim="400000"/>
            </a:ln>
          </a:right>
          <a:top>
            <a:ln w="63500" cap="flat">
              <a:solidFill>
                <a:srgbClr val="000000"/>
              </a:solidFill>
              <a:prstDash val="solid"/>
              <a:round/>
            </a:ln>
          </a:top>
          <a:bottom>
            <a:ln w="63500" cap="flat">
              <a:solidFill>
                <a:srgbClr val="000000"/>
              </a:solidFill>
              <a:prstDash val="solid"/>
              <a:round/>
            </a:ln>
          </a:bottom>
          <a:insideH>
            <a:ln w="25400" cap="flat">
              <a:noFill/>
              <a:miter lim="400000"/>
            </a:ln>
          </a:insideH>
          <a:insideV>
            <a:ln w="254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101600" cap="flat">
              <a:solidFill>
                <a:srgbClr val="FFFFFF"/>
              </a:solidFill>
              <a:prstDash val="solid"/>
              <a:round/>
            </a:ln>
          </a:top>
          <a:bottom>
            <a:ln w="254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>
          <a:latin typeface="Verdana"/>
          <a:ea typeface="Verdana"/>
          <a:cs typeface="Verdana"/>
        </a:font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round/>
            </a:ln>
          </a:left>
          <a:right>
            <a:ln w="25400" cap="flat">
              <a:solidFill>
                <a:srgbClr val="FFFFFF"/>
              </a:solidFill>
              <a:prstDash val="solid"/>
              <a:round/>
            </a:ln>
          </a:right>
          <a:top>
            <a:ln w="25400" cap="flat">
              <a:solidFill>
                <a:srgbClr val="FFFFFF"/>
              </a:solidFill>
              <a:prstDash val="solid"/>
              <a:round/>
            </a:ln>
          </a:top>
          <a:bottom>
            <a:ln w="101600" cap="flat">
              <a:solidFill>
                <a:srgbClr val="FFFFFF"/>
              </a:solidFill>
              <a:prstDash val="solid"/>
              <a:round/>
            </a:ln>
          </a:bottom>
          <a:insideH>
            <a:ln w="25400" cap="flat">
              <a:solidFill>
                <a:srgbClr val="FFFFFF"/>
              </a:solidFill>
              <a:prstDash val="solid"/>
              <a:round/>
            </a:ln>
          </a:insideH>
          <a:insideV>
            <a:ln w="254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solidFill>
                <a:srgbClr val="000000"/>
              </a:solidFill>
              <a:prstDash val="solid"/>
              <a:round/>
            </a:ln>
          </a:left>
          <a:right>
            <a:ln w="25400" cap="flat">
              <a:solidFill>
                <a:srgbClr val="000000"/>
              </a:solidFill>
              <a:prstDash val="solid"/>
              <a:round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25400" cap="flat">
              <a:solidFill>
                <a:srgbClr val="000000"/>
              </a:solidFill>
              <a:prstDash val="solid"/>
              <a:round/>
            </a:ln>
          </a:insideH>
          <a:insideV>
            <a:ln w="254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solidFill>
                <a:srgbClr val="000000"/>
              </a:solidFill>
              <a:prstDash val="solid"/>
              <a:round/>
            </a:ln>
          </a:left>
          <a:right>
            <a:ln w="25400" cap="flat">
              <a:solidFill>
                <a:srgbClr val="000000"/>
              </a:solidFill>
              <a:prstDash val="solid"/>
              <a:round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25400" cap="flat">
              <a:solidFill>
                <a:srgbClr val="000000"/>
              </a:solidFill>
              <a:prstDash val="solid"/>
              <a:round/>
            </a:ln>
          </a:insideH>
          <a:insideV>
            <a:ln w="254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solidFill>
                <a:srgbClr val="000000"/>
              </a:solidFill>
              <a:prstDash val="solid"/>
              <a:round/>
            </a:ln>
          </a:left>
          <a:right>
            <a:ln w="25400" cap="flat">
              <a:solidFill>
                <a:srgbClr val="000000"/>
              </a:solidFill>
              <a:prstDash val="solid"/>
              <a:round/>
            </a:ln>
          </a:right>
          <a:top>
            <a:ln w="1270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25400" cap="flat">
              <a:solidFill>
                <a:srgbClr val="000000"/>
              </a:solidFill>
              <a:prstDash val="solid"/>
              <a:round/>
            </a:ln>
          </a:insideH>
          <a:insideV>
            <a:ln w="254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>
          <a:latin typeface="Verdana"/>
          <a:ea typeface="Verdana"/>
          <a:cs typeface="Verdana"/>
        </a:font>
        <a:srgbClr val="000000"/>
      </a:tcTxStyle>
      <a:tcStyle>
        <a:tcBdr>
          <a:left>
            <a:ln w="25400" cap="flat">
              <a:solidFill>
                <a:srgbClr val="000000"/>
              </a:solidFill>
              <a:prstDash val="solid"/>
              <a:round/>
            </a:ln>
          </a:left>
          <a:right>
            <a:ln w="25400" cap="flat">
              <a:solidFill>
                <a:srgbClr val="000000"/>
              </a:solidFill>
              <a:prstDash val="solid"/>
              <a:round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63500" cap="flat">
              <a:solidFill>
                <a:srgbClr val="000000"/>
              </a:solidFill>
              <a:prstDash val="solid"/>
              <a:round/>
            </a:ln>
          </a:bottom>
          <a:insideH>
            <a:ln w="25400" cap="flat">
              <a:solidFill>
                <a:srgbClr val="000000"/>
              </a:solidFill>
              <a:prstDash val="solid"/>
              <a:round/>
            </a:ln>
          </a:insideH>
          <a:insideV>
            <a:ln w="254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60" d="100"/>
          <a:sy n="60" d="100"/>
        </p:scale>
        <p:origin x="80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63" name="Shape 63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1219200" latinLnBrk="0">
      <a:defRPr sz="3200">
        <a:latin typeface="+mj-lt"/>
        <a:ea typeface="+mj-ea"/>
        <a:cs typeface="+mj-cs"/>
        <a:sym typeface="Calibri"/>
      </a:defRPr>
    </a:lvl1pPr>
    <a:lvl2pPr indent="228600" defTabSz="1219200" latinLnBrk="0">
      <a:defRPr sz="3200">
        <a:latin typeface="+mj-lt"/>
        <a:ea typeface="+mj-ea"/>
        <a:cs typeface="+mj-cs"/>
        <a:sym typeface="Calibri"/>
      </a:defRPr>
    </a:lvl2pPr>
    <a:lvl3pPr indent="457200" defTabSz="1219200" latinLnBrk="0">
      <a:defRPr sz="3200">
        <a:latin typeface="+mj-lt"/>
        <a:ea typeface="+mj-ea"/>
        <a:cs typeface="+mj-cs"/>
        <a:sym typeface="Calibri"/>
      </a:defRPr>
    </a:lvl3pPr>
    <a:lvl4pPr indent="685800" defTabSz="1219200" latinLnBrk="0">
      <a:defRPr sz="3200">
        <a:latin typeface="+mj-lt"/>
        <a:ea typeface="+mj-ea"/>
        <a:cs typeface="+mj-cs"/>
        <a:sym typeface="Calibri"/>
      </a:defRPr>
    </a:lvl4pPr>
    <a:lvl5pPr indent="914400" defTabSz="1219200" latinLnBrk="0">
      <a:defRPr sz="3200">
        <a:latin typeface="+mj-lt"/>
        <a:ea typeface="+mj-ea"/>
        <a:cs typeface="+mj-cs"/>
        <a:sym typeface="Calibri"/>
      </a:defRPr>
    </a:lvl5pPr>
    <a:lvl6pPr indent="1143000" defTabSz="1219200" latinLnBrk="0">
      <a:defRPr sz="3200">
        <a:latin typeface="+mj-lt"/>
        <a:ea typeface="+mj-ea"/>
        <a:cs typeface="+mj-cs"/>
        <a:sym typeface="Calibri"/>
      </a:defRPr>
    </a:lvl6pPr>
    <a:lvl7pPr indent="1371600" defTabSz="1219200" latinLnBrk="0">
      <a:defRPr sz="3200">
        <a:latin typeface="+mj-lt"/>
        <a:ea typeface="+mj-ea"/>
        <a:cs typeface="+mj-cs"/>
        <a:sym typeface="Calibri"/>
      </a:defRPr>
    </a:lvl7pPr>
    <a:lvl8pPr indent="1600200" defTabSz="1219200" latinLnBrk="0">
      <a:defRPr sz="3200">
        <a:latin typeface="+mj-lt"/>
        <a:ea typeface="+mj-ea"/>
        <a:cs typeface="+mj-cs"/>
        <a:sym typeface="Calibri"/>
      </a:defRPr>
    </a:lvl8pPr>
    <a:lvl9pPr indent="1828800" defTabSz="1219200" latinLnBrk="0">
      <a:defRPr sz="3200">
        <a:latin typeface="+mj-lt"/>
        <a:ea typeface="+mj-ea"/>
        <a:cs typeface="+mj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表紙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中表紙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中々表紙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大見出し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ダイアグラム&#10;&#10;自動的に生成された説明">
            <a:extLst>
              <a:ext uri="{FF2B5EF4-FFF2-40B4-BE49-F238E27FC236}">
                <a16:creationId xmlns:a16="http://schemas.microsoft.com/office/drawing/2014/main" id="{7E477762-6F03-8841-AF01-1962E4EBD7BA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4384000" cy="13716000"/>
          </a:xfrm>
          <a:prstGeom prst="rect">
            <a:avLst/>
          </a:prstGeom>
        </p:spPr>
      </p:pic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レイアウト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>
            <a:alpha val="52999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</p:sldLayoutIdLst>
  <p:transition spd="med"/>
  <p:txStyles>
    <p:titleStyle>
      <a:lvl1pPr marL="0" marR="0" indent="0" algn="l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400" b="1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1pPr>
      <a:lvl2pPr marL="0" marR="0" indent="0" algn="l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400" b="1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2pPr>
      <a:lvl3pPr marL="0" marR="0" indent="0" algn="l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400" b="1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3pPr>
      <a:lvl4pPr marL="0" marR="0" indent="0" algn="l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400" b="1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4pPr>
      <a:lvl5pPr marL="0" marR="0" indent="0" algn="l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400" b="1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5pPr>
      <a:lvl6pPr marL="0" marR="0" indent="0" algn="l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400" b="1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6pPr>
      <a:lvl7pPr marL="0" marR="0" indent="0" algn="l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400" b="1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7pPr>
      <a:lvl8pPr marL="0" marR="0" indent="0" algn="l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400" b="1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8pPr>
      <a:lvl9pPr marL="0" marR="0" indent="0" algn="l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400" b="1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9pPr>
    </p:titleStyle>
    <p:bodyStyle>
      <a:lvl1pPr marL="891540" marR="0" indent="-891540" algn="l" defTabSz="1219200" rtl="0" latinLnBrk="0">
        <a:lnSpc>
          <a:spcPct val="100000"/>
        </a:lnSpc>
        <a:spcBef>
          <a:spcPts val="1200"/>
        </a:spcBef>
        <a:spcAft>
          <a:spcPts val="0"/>
        </a:spcAft>
        <a:buClrTx/>
        <a:buSzPct val="100000"/>
        <a:buFont typeface="Arial"/>
        <a:buChar char="•"/>
        <a:tabLst/>
        <a:defRPr sz="5200" b="0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1pPr>
      <a:lvl2pPr marL="1282700" marR="0" indent="-825500" algn="l" defTabSz="1219200" rtl="0" latinLnBrk="0">
        <a:lnSpc>
          <a:spcPct val="100000"/>
        </a:lnSpc>
        <a:spcBef>
          <a:spcPts val="1200"/>
        </a:spcBef>
        <a:spcAft>
          <a:spcPts val="0"/>
        </a:spcAft>
        <a:buClrTx/>
        <a:buSzPct val="100000"/>
        <a:buFont typeface="Arial"/>
        <a:buChar char="–"/>
        <a:tabLst/>
        <a:defRPr sz="5200" b="0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2pPr>
      <a:lvl3pPr marL="1657350" marR="0" indent="-742950" algn="l" defTabSz="1219200" rtl="0" latinLnBrk="0">
        <a:lnSpc>
          <a:spcPct val="100000"/>
        </a:lnSpc>
        <a:spcBef>
          <a:spcPts val="1200"/>
        </a:spcBef>
        <a:spcAft>
          <a:spcPts val="0"/>
        </a:spcAft>
        <a:buClrTx/>
        <a:buSzPct val="100000"/>
        <a:buFont typeface="Arial"/>
        <a:buChar char="•"/>
        <a:tabLst/>
        <a:defRPr sz="5200" b="0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3pPr>
      <a:lvl4pPr marL="2114550" marR="0" indent="-742950" algn="l" defTabSz="1219200" rtl="0" latinLnBrk="0">
        <a:lnSpc>
          <a:spcPct val="100000"/>
        </a:lnSpc>
        <a:spcBef>
          <a:spcPts val="1200"/>
        </a:spcBef>
        <a:spcAft>
          <a:spcPts val="0"/>
        </a:spcAft>
        <a:buClrTx/>
        <a:buSzPct val="100000"/>
        <a:buFont typeface="Arial"/>
        <a:buChar char="–"/>
        <a:tabLst/>
        <a:defRPr sz="5200" b="0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4pPr>
      <a:lvl5pPr marL="2571750" marR="0" indent="-742950" algn="l" defTabSz="1219200" rtl="0" latinLnBrk="0">
        <a:lnSpc>
          <a:spcPct val="100000"/>
        </a:lnSpc>
        <a:spcBef>
          <a:spcPts val="1200"/>
        </a:spcBef>
        <a:spcAft>
          <a:spcPts val="0"/>
        </a:spcAft>
        <a:buClrTx/>
        <a:buSzPct val="100000"/>
        <a:buFont typeface="Arial"/>
        <a:buChar char="»"/>
        <a:tabLst/>
        <a:defRPr sz="5200" b="0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5pPr>
      <a:lvl6pPr marL="2880360" marR="0" indent="-594360" algn="l" defTabSz="1219200" rtl="0" latinLnBrk="0">
        <a:lnSpc>
          <a:spcPct val="100000"/>
        </a:lnSpc>
        <a:spcBef>
          <a:spcPts val="1200"/>
        </a:spcBef>
        <a:spcAft>
          <a:spcPts val="0"/>
        </a:spcAft>
        <a:buClrTx/>
        <a:buSzPct val="100000"/>
        <a:buFont typeface="Arial"/>
        <a:buChar char="•"/>
        <a:tabLst/>
        <a:defRPr sz="5200" b="0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6pPr>
      <a:lvl7pPr marL="3337559" marR="0" indent="-594359" algn="l" defTabSz="1219200" rtl="0" latinLnBrk="0">
        <a:lnSpc>
          <a:spcPct val="100000"/>
        </a:lnSpc>
        <a:spcBef>
          <a:spcPts val="1200"/>
        </a:spcBef>
        <a:spcAft>
          <a:spcPts val="0"/>
        </a:spcAft>
        <a:buClrTx/>
        <a:buSzPct val="100000"/>
        <a:buFont typeface="Arial"/>
        <a:buChar char="•"/>
        <a:tabLst/>
        <a:defRPr sz="5200" b="0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7pPr>
      <a:lvl8pPr marL="3794759" marR="0" indent="-594359" algn="l" defTabSz="1219200" rtl="0" latinLnBrk="0">
        <a:lnSpc>
          <a:spcPct val="100000"/>
        </a:lnSpc>
        <a:spcBef>
          <a:spcPts val="1200"/>
        </a:spcBef>
        <a:spcAft>
          <a:spcPts val="0"/>
        </a:spcAft>
        <a:buClrTx/>
        <a:buSzPct val="100000"/>
        <a:buFont typeface="Arial"/>
        <a:buChar char="•"/>
        <a:tabLst/>
        <a:defRPr sz="5200" b="0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8pPr>
      <a:lvl9pPr marL="4251959" marR="0" indent="-594359" algn="l" defTabSz="1219200" rtl="0" latinLnBrk="0">
        <a:lnSpc>
          <a:spcPct val="100000"/>
        </a:lnSpc>
        <a:spcBef>
          <a:spcPts val="1200"/>
        </a:spcBef>
        <a:spcAft>
          <a:spcPts val="0"/>
        </a:spcAft>
        <a:buClrTx/>
        <a:buSzPct val="100000"/>
        <a:buFont typeface="Arial"/>
        <a:buChar char="•"/>
        <a:tabLst/>
        <a:defRPr sz="5200" b="0" i="0" u="none" strike="noStrike" cap="none" spc="0" baseline="0">
          <a:solidFill>
            <a:srgbClr val="000000"/>
          </a:solidFill>
          <a:uFillTx/>
          <a:latin typeface="メイリオ"/>
          <a:ea typeface="メイリオ"/>
          <a:cs typeface="メイリオ"/>
          <a:sym typeface="メイリオ"/>
        </a:defRPr>
      </a:lvl9pPr>
    </p:bodyStyle>
    <p:otherStyle>
      <a:lvl1pPr marL="0" marR="0" indent="0" algn="r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メイリオ"/>
        </a:defRPr>
      </a:lvl1pPr>
      <a:lvl2pPr marL="0" marR="0" indent="457200" algn="r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メイリオ"/>
        </a:defRPr>
      </a:lvl2pPr>
      <a:lvl3pPr marL="0" marR="0" indent="914400" algn="r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メイリオ"/>
        </a:defRPr>
      </a:lvl3pPr>
      <a:lvl4pPr marL="0" marR="0" indent="1371600" algn="r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メイリオ"/>
        </a:defRPr>
      </a:lvl4pPr>
      <a:lvl5pPr marL="0" marR="0" indent="1828800" algn="r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メイリオ"/>
        </a:defRPr>
      </a:lvl5pPr>
      <a:lvl6pPr marL="0" marR="0" indent="2286000" algn="r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メイリオ"/>
        </a:defRPr>
      </a:lvl6pPr>
      <a:lvl7pPr marL="0" marR="0" indent="2743200" algn="r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メイリオ"/>
        </a:defRPr>
      </a:lvl7pPr>
      <a:lvl8pPr marL="0" marR="0" indent="3200400" algn="r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メイリオ"/>
        </a:defRPr>
      </a:lvl8pPr>
      <a:lvl9pPr marL="0" marR="0" indent="3657600" algn="r" defTabSz="1219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0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メイリオ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4F4F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四角形"/>
          <p:cNvSpPr/>
          <p:nvPr/>
        </p:nvSpPr>
        <p:spPr>
          <a:xfrm>
            <a:off x="631599" y="0"/>
            <a:ext cx="4459490" cy="2268467"/>
          </a:xfrm>
          <a:prstGeom prst="rect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121919" tIns="121919" rIns="121919" bIns="121919" anchor="ctr"/>
          <a:lstStyle/>
          <a:p>
            <a:pPr>
              <a:defRPr>
                <a:solidFill>
                  <a:srgbClr val="FFFFFF"/>
                </a:solidFill>
              </a:defRPr>
            </a:pPr>
            <a:endParaRPr sz="4400"/>
          </a:p>
        </p:txBody>
      </p:sp>
      <p:sp>
        <p:nvSpPr>
          <p:cNvPr id="68" name="角丸四角形"/>
          <p:cNvSpPr/>
          <p:nvPr/>
        </p:nvSpPr>
        <p:spPr>
          <a:xfrm>
            <a:off x="663349" y="2702933"/>
            <a:ext cx="23057302" cy="8390203"/>
          </a:xfrm>
          <a:prstGeom prst="roundRect">
            <a:avLst>
              <a:gd name="adj" fmla="val 2603"/>
            </a:avLst>
          </a:prstGeom>
          <a:solidFill>
            <a:srgbClr val="FFFFFF"/>
          </a:solidFill>
          <a:ln w="63500">
            <a:solidFill>
              <a:schemeClr val="accent1"/>
            </a:solidFill>
          </a:ln>
        </p:spPr>
        <p:txBody>
          <a:bodyPr lIns="121919" tIns="121919" rIns="121919" bIns="121919" anchor="ctr"/>
          <a:lstStyle/>
          <a:p>
            <a:endParaRPr/>
          </a:p>
        </p:txBody>
      </p:sp>
      <p:sp>
        <p:nvSpPr>
          <p:cNvPr id="69" name="四角形"/>
          <p:cNvSpPr/>
          <p:nvPr/>
        </p:nvSpPr>
        <p:spPr>
          <a:xfrm>
            <a:off x="7674454" y="1767625"/>
            <a:ext cx="9035092" cy="461616"/>
          </a:xfrm>
          <a:prstGeom prst="rect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121919" tIns="121919" rIns="121919" bIns="121919" anchor="ctr"/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0" name="日光照射サービス"/>
          <p:cNvSpPr txBox="1"/>
          <p:nvPr/>
        </p:nvSpPr>
        <p:spPr>
          <a:xfrm>
            <a:off x="6596474" y="901485"/>
            <a:ext cx="11269847" cy="1646603"/>
          </a:xfrm>
          <a:prstGeom prst="rect">
            <a:avLst/>
          </a:prstGeom>
          <a:ln w="254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121919" tIns="121919" rIns="121919" bIns="121919">
            <a:spAutoFit/>
          </a:bodyPr>
          <a:lstStyle>
            <a:lvl1pPr algn="ctr">
              <a:defRPr sz="9100">
                <a:solidFill>
                  <a:srgbClr val="535353"/>
                </a:solidFill>
                <a:latin typeface="Corporate Logo Bold"/>
                <a:ea typeface="Corporate Logo Bold"/>
                <a:cs typeface="Corporate Logo Bold"/>
                <a:sym typeface="Corporate Logo Bold"/>
              </a:defRPr>
            </a:lvl1pPr>
          </a:lstStyle>
          <a:p>
            <a:r>
              <a:rPr lang="ja-JP" altLang="en-US">
                <a:latin typeface="Meiryo" panose="020B0604030504040204" pitchFamily="34" charset="-128"/>
                <a:ea typeface="Meiryo" panose="020B0604030504040204" pitchFamily="34" charset="-128"/>
              </a:rPr>
              <a:t>テキスト入力</a:t>
            </a:r>
            <a:endParaRPr dirty="0">
              <a:latin typeface="Meiryo" panose="020B0604030504040204" pitchFamily="34" charset="-128"/>
              <a:ea typeface="Meiryo" panose="020B0604030504040204" pitchFamily="34" charset="-128"/>
            </a:endParaRPr>
          </a:p>
        </p:txBody>
      </p:sp>
      <p:sp>
        <p:nvSpPr>
          <p:cNvPr id="71" name="アイデア例"/>
          <p:cNvSpPr txBox="1"/>
          <p:nvPr/>
        </p:nvSpPr>
        <p:spPr>
          <a:xfrm>
            <a:off x="1006991" y="672885"/>
            <a:ext cx="3708706" cy="1077216"/>
          </a:xfrm>
          <a:prstGeom prst="rect">
            <a:avLst/>
          </a:prstGeom>
          <a:ln w="254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121919" tIns="121919" rIns="121919" bIns="121919">
            <a:spAutoFit/>
          </a:bodyPr>
          <a:lstStyle>
            <a:lvl1pPr algn="ctr">
              <a:defRPr sz="6600">
                <a:solidFill>
                  <a:srgbClr val="FFFFFF"/>
                </a:solidFill>
                <a:latin typeface="Corporate Logo Bold"/>
                <a:ea typeface="Corporate Logo Bold"/>
                <a:cs typeface="Corporate Logo Bold"/>
                <a:sym typeface="Corporate Logo Bold"/>
              </a:defRPr>
            </a:lvl1pPr>
          </a:lstStyle>
          <a:p>
            <a:r>
              <a:rPr sz="5400" dirty="0" err="1">
                <a:latin typeface="Meiryo" panose="020B0604030504040204" pitchFamily="34" charset="-128"/>
                <a:ea typeface="Meiryo" panose="020B0604030504040204" pitchFamily="34" charset="-128"/>
              </a:rPr>
              <a:t>アイデア例</a:t>
            </a:r>
            <a:endParaRPr sz="5400" dirty="0">
              <a:latin typeface="Meiryo" panose="020B0604030504040204" pitchFamily="34" charset="-128"/>
              <a:ea typeface="Meiryo" panose="020B0604030504040204" pitchFamily="34" charset="-128"/>
            </a:endParaRPr>
          </a:p>
        </p:txBody>
      </p:sp>
      <p:sp>
        <p:nvSpPr>
          <p:cNvPr id="65" name="四角形"/>
          <p:cNvSpPr/>
          <p:nvPr/>
        </p:nvSpPr>
        <p:spPr>
          <a:xfrm>
            <a:off x="3985063" y="12993876"/>
            <a:ext cx="16413874" cy="119795"/>
          </a:xfrm>
          <a:prstGeom prst="rect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121919" tIns="121919" rIns="121919" bIns="121919" anchor="ctr"/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67" name="四角形"/>
          <p:cNvSpPr/>
          <p:nvPr/>
        </p:nvSpPr>
        <p:spPr>
          <a:xfrm>
            <a:off x="4217109" y="11994169"/>
            <a:ext cx="15949782" cy="130423"/>
          </a:xfrm>
          <a:prstGeom prst="rect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121919" tIns="121919" rIns="121919" bIns="121919" anchor="ctr"/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3" name="ターゲット ： 不動産業や太陽光を必要とした機材のメーカー"/>
          <p:cNvSpPr txBox="1"/>
          <p:nvPr/>
        </p:nvSpPr>
        <p:spPr>
          <a:xfrm>
            <a:off x="4116528" y="11506637"/>
            <a:ext cx="16150945" cy="677108"/>
          </a:xfrm>
          <a:prstGeom prst="rect">
            <a:avLst/>
          </a:prstGeom>
          <a:ln w="254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0" tIns="0" rIns="0" bIns="0" anchor="ctr">
            <a:spAutoFit/>
          </a:bodyPr>
          <a:lstStyle>
            <a:lvl1pPr>
              <a:defRPr sz="4400">
                <a:solidFill>
                  <a:srgbClr val="535353"/>
                </a:solidFill>
                <a:latin typeface="Corporate Logo Bold"/>
                <a:ea typeface="Corporate Logo Bold"/>
                <a:cs typeface="Corporate Logo Bold"/>
                <a:sym typeface="Corporate Logo Bold"/>
              </a:defRPr>
            </a:lvl1pPr>
          </a:lstStyle>
          <a:p>
            <a:pPr algn="ctr"/>
            <a:r>
              <a:rPr dirty="0" err="1">
                <a:latin typeface="Meiryo" panose="020B0604030504040204" pitchFamily="34" charset="-128"/>
                <a:ea typeface="Meiryo" panose="020B0604030504040204" pitchFamily="34" charset="-128"/>
              </a:rPr>
              <a:t>ターゲット</a:t>
            </a:r>
            <a:r>
              <a:rPr dirty="0">
                <a:latin typeface="Meiryo" panose="020B0604030504040204" pitchFamily="34" charset="-128"/>
                <a:ea typeface="Meiryo" panose="020B0604030504040204" pitchFamily="34" charset="-128"/>
              </a:rPr>
              <a:t> ： </a:t>
            </a:r>
            <a:r>
              <a:rPr lang="ja-JP" altLang="en-US">
                <a:latin typeface="Meiryo" panose="020B0604030504040204" pitchFamily="34" charset="-128"/>
                <a:ea typeface="Meiryo" panose="020B0604030504040204" pitchFamily="34" charset="-128"/>
              </a:rPr>
              <a:t>テキスト入力</a:t>
            </a:r>
            <a:endParaRPr dirty="0">
              <a:latin typeface="Meiryo" panose="020B0604030504040204" pitchFamily="34" charset="-128"/>
              <a:ea typeface="Meiryo" panose="020B0604030504040204" pitchFamily="34" charset="-128"/>
            </a:endParaRPr>
          </a:p>
        </p:txBody>
      </p:sp>
      <p:sp>
        <p:nvSpPr>
          <p:cNvPr id="74" name="可能性 ： 技術を確立すれば、多種多様な分野への転用が可能。"/>
          <p:cNvSpPr txBox="1"/>
          <p:nvPr/>
        </p:nvSpPr>
        <p:spPr>
          <a:xfrm>
            <a:off x="3985064" y="12502332"/>
            <a:ext cx="16413873" cy="677108"/>
          </a:xfrm>
          <a:prstGeom prst="rect">
            <a:avLst/>
          </a:prstGeom>
          <a:ln w="254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0" tIns="0" rIns="0" bIns="0" anchor="ctr">
            <a:spAutoFit/>
          </a:bodyPr>
          <a:lstStyle>
            <a:lvl1pPr>
              <a:defRPr sz="4400">
                <a:solidFill>
                  <a:srgbClr val="535353"/>
                </a:solidFill>
                <a:latin typeface="Corporate Logo Bold"/>
                <a:ea typeface="Corporate Logo Bold"/>
                <a:cs typeface="Corporate Logo Bold"/>
                <a:sym typeface="Corporate Logo Bold"/>
              </a:defRPr>
            </a:lvl1pPr>
          </a:lstStyle>
          <a:p>
            <a:pPr algn="ctr"/>
            <a:r>
              <a:rPr dirty="0" err="1">
                <a:latin typeface="Meiryo" panose="020B0604030504040204" pitchFamily="34" charset="-128"/>
                <a:ea typeface="Meiryo" panose="020B0604030504040204" pitchFamily="34" charset="-128"/>
              </a:rPr>
              <a:t>可能性</a:t>
            </a:r>
            <a:r>
              <a:rPr dirty="0">
                <a:latin typeface="Meiryo" panose="020B0604030504040204" pitchFamily="34" charset="-128"/>
                <a:ea typeface="Meiryo" panose="020B0604030504040204" pitchFamily="34" charset="-128"/>
              </a:rPr>
              <a:t> ： </a:t>
            </a:r>
            <a:r>
              <a:rPr lang="ja-JP" altLang="en-US">
                <a:latin typeface="Meiryo" panose="020B0604030504040204" pitchFamily="34" charset="-128"/>
                <a:ea typeface="Meiryo" panose="020B0604030504040204" pitchFamily="34" charset="-128"/>
              </a:rPr>
              <a:t>テキスト入力</a:t>
            </a:r>
            <a:endParaRPr dirty="0">
              <a:latin typeface="Meiryo" panose="020B0604030504040204" pitchFamily="34" charset="-128"/>
              <a:ea typeface="Meiryo" panose="020B0604030504040204" pitchFamily="34" charset="-128"/>
            </a:endParaRPr>
          </a:p>
        </p:txBody>
      </p:sp>
      <p:sp>
        <p:nvSpPr>
          <p:cNvPr id="80" name="太陽光発電の効率化"/>
          <p:cNvSpPr txBox="1"/>
          <p:nvPr/>
        </p:nvSpPr>
        <p:spPr>
          <a:xfrm>
            <a:off x="19744598" y="9161352"/>
            <a:ext cx="2954112" cy="496801"/>
          </a:xfrm>
          <a:prstGeom prst="rect">
            <a:avLst/>
          </a:prstGeom>
          <a:ln w="254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96000" tIns="96000" rIns="96000" bIns="96000" anchor="ctr">
            <a:spAutoFit/>
          </a:bodyPr>
          <a:lstStyle>
            <a:lvl1pPr algn="ctr">
              <a:defRPr sz="2400">
                <a:solidFill>
                  <a:srgbClr val="FFFFFF"/>
                </a:solidFill>
                <a:latin typeface="Corporate Logo Bold"/>
                <a:ea typeface="Corporate Logo Bold"/>
                <a:cs typeface="Corporate Logo Bold"/>
                <a:sym typeface="Corporate Logo Bold"/>
              </a:defRPr>
            </a:lvl1pPr>
          </a:lstStyle>
          <a:p>
            <a:r>
              <a:t>太陽光発電の効率化</a:t>
            </a:r>
          </a:p>
        </p:txBody>
      </p:sp>
      <p:sp>
        <p:nvSpPr>
          <p:cNvPr id="82" name="ドローンの空中充電"/>
          <p:cNvSpPr txBox="1"/>
          <p:nvPr/>
        </p:nvSpPr>
        <p:spPr>
          <a:xfrm>
            <a:off x="19973514" y="7071517"/>
            <a:ext cx="3189372" cy="496801"/>
          </a:xfrm>
          <a:prstGeom prst="rect">
            <a:avLst/>
          </a:prstGeom>
          <a:ln w="254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96000" tIns="96000" rIns="96000" bIns="96000" anchor="ctr">
            <a:spAutoFit/>
          </a:bodyPr>
          <a:lstStyle>
            <a:lvl1pPr algn="ctr">
              <a:defRPr sz="2400">
                <a:solidFill>
                  <a:srgbClr val="FFFFFF"/>
                </a:solidFill>
                <a:latin typeface="Corporate Logo Bold"/>
                <a:ea typeface="Corporate Logo Bold"/>
                <a:cs typeface="Corporate Logo Bold"/>
                <a:sym typeface="Corporate Logo Bold"/>
              </a:defRPr>
            </a:lvl1pPr>
          </a:lstStyle>
          <a:p>
            <a:r>
              <a:t>ドローンの空中充電</a:t>
            </a:r>
          </a:p>
        </p:txBody>
      </p:sp>
    </p:spTree>
    <p:extLst>
      <p:ext uri="{BB962C8B-B14F-4D97-AF65-F5344CB8AC3E}">
        <p14:creationId xmlns:p14="http://schemas.microsoft.com/office/powerpoint/2010/main" val="1891162153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PERSOL_Template_Widescreen">
  <a:themeElements>
    <a:clrScheme name="PERSOL_Template_Widescreen">
      <a:dk1>
        <a:srgbClr val="000000"/>
      </a:dk1>
      <a:lt1>
        <a:srgbClr val="D9D9D6"/>
      </a:lt1>
      <a:dk2>
        <a:srgbClr val="A7A7A7"/>
      </a:dk2>
      <a:lt2>
        <a:srgbClr val="535353"/>
      </a:lt2>
      <a:accent1>
        <a:srgbClr val="BBBCBC"/>
      </a:accent1>
      <a:accent2>
        <a:srgbClr val="53565A"/>
      </a:accent2>
      <a:accent3>
        <a:srgbClr val="FFB81C"/>
      </a:accent3>
      <a:accent4>
        <a:srgbClr val="C6858F"/>
      </a:accent4>
      <a:accent5>
        <a:srgbClr val="00BFB3"/>
      </a:accent5>
      <a:accent6>
        <a:srgbClr val="002855"/>
      </a:accent6>
      <a:hlink>
        <a:srgbClr val="0000FF"/>
      </a:hlink>
      <a:folHlink>
        <a:srgbClr val="FF00FF"/>
      </a:folHlink>
    </a:clrScheme>
    <a:fontScheme name="PERSOL_Template_Widescreen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PERSOL_Template_Widescreen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01600" dist="508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01600" dist="508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01600" dist="508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63500" cap="flat">
          <a:solidFill>
            <a:schemeClr val="accent1"/>
          </a:solidFill>
          <a:prstDash val="solid"/>
          <a:round/>
        </a:ln>
        <a:effectLst>
          <a:outerShdw blurRad="101600" dist="508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121919" tIns="121919" rIns="121919" bIns="121919" numCol="1" spcCol="38100" rtlCol="0" anchor="ctr">
        <a:spAutoFit/>
      </a:bodyPr>
      <a:lstStyle>
        <a:defPPr marL="0" marR="0" indent="0" algn="l" defTabSz="1219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4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Verdana"/>
            <a:ea typeface="Verdana"/>
            <a:cs typeface="Verdana"/>
            <a:sym typeface="Verdan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63500" cap="flat">
          <a:solidFill>
            <a:schemeClr val="accent1"/>
          </a:solidFill>
          <a:prstDash val="solid"/>
          <a:round/>
        </a:ln>
        <a:effectLst>
          <a:outerShdw blurRad="101600" dist="508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25400" cap="flat">
          <a:noFill/>
          <a:miter lim="400000"/>
        </a:ln>
        <a:effectLst/>
        <a:sp3d/>
      </a:spPr>
      <a:bodyPr rot="0" spcFirstLastPara="1" vertOverflow="overflow" horzOverflow="overflow" vert="horz" wrap="square" lIns="121919" tIns="121919" rIns="121919" bIns="121919" numCol="1" spcCol="38100" rtlCol="0" anchor="t">
        <a:spAutoFit/>
      </a:bodyPr>
      <a:lstStyle>
        <a:defPPr marL="0" marR="0" indent="0" algn="l" defTabSz="1219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4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Verdana"/>
            <a:ea typeface="Verdana"/>
            <a:cs typeface="Verdana"/>
            <a:sym typeface="Verdan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PERSOL_Template_Widescreen">
  <a:themeElements>
    <a:clrScheme name="PERSOL_Template_Widescreen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BBBCBC"/>
      </a:accent1>
      <a:accent2>
        <a:srgbClr val="53565A"/>
      </a:accent2>
      <a:accent3>
        <a:srgbClr val="FFB81C"/>
      </a:accent3>
      <a:accent4>
        <a:srgbClr val="C6858F"/>
      </a:accent4>
      <a:accent5>
        <a:srgbClr val="00BFB3"/>
      </a:accent5>
      <a:accent6>
        <a:srgbClr val="002855"/>
      </a:accent6>
      <a:hlink>
        <a:srgbClr val="0000FF"/>
      </a:hlink>
      <a:folHlink>
        <a:srgbClr val="FF00FF"/>
      </a:folHlink>
    </a:clrScheme>
    <a:fontScheme name="PERSOL_Template_Widescreen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PERSOL_Template_Widescreen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01600" dist="508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01600" dist="508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01600" dist="508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63500" cap="flat">
          <a:solidFill>
            <a:schemeClr val="accent1"/>
          </a:solidFill>
          <a:prstDash val="solid"/>
          <a:round/>
        </a:ln>
        <a:effectLst>
          <a:outerShdw blurRad="101600" dist="508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121919" tIns="121919" rIns="121919" bIns="121919" numCol="1" spcCol="38100" rtlCol="0" anchor="ctr">
        <a:spAutoFit/>
      </a:bodyPr>
      <a:lstStyle>
        <a:defPPr marL="0" marR="0" indent="0" algn="l" defTabSz="1219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4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Verdana"/>
            <a:ea typeface="Verdana"/>
            <a:cs typeface="Verdana"/>
            <a:sym typeface="Verdan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63500" cap="flat">
          <a:solidFill>
            <a:schemeClr val="accent1"/>
          </a:solidFill>
          <a:prstDash val="solid"/>
          <a:round/>
        </a:ln>
        <a:effectLst>
          <a:outerShdw blurRad="101600" dist="508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25400" cap="flat">
          <a:noFill/>
          <a:miter lim="400000"/>
        </a:ln>
        <a:effectLst/>
        <a:sp3d/>
      </a:spPr>
      <a:bodyPr rot="0" spcFirstLastPara="1" vertOverflow="overflow" horzOverflow="overflow" vert="horz" wrap="square" lIns="121919" tIns="121919" rIns="121919" bIns="121919" numCol="1" spcCol="38100" rtlCol="0" anchor="t">
        <a:spAutoFit/>
      </a:bodyPr>
      <a:lstStyle>
        <a:defPPr marL="0" marR="0" indent="0" algn="l" defTabSz="1219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4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Verdana"/>
            <a:ea typeface="Verdana"/>
            <a:cs typeface="Verdana"/>
            <a:sym typeface="Verdan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17</Words>
  <Application>Microsoft Macintosh PowerPoint</Application>
  <PresentationFormat>ユーザー設定</PresentationFormat>
  <Paragraphs>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Corporate Logo Bold</vt:lpstr>
      <vt:lpstr>Meiryo</vt:lpstr>
      <vt:lpstr>Meiryo</vt:lpstr>
      <vt:lpstr>Arial</vt:lpstr>
      <vt:lpstr>Calibri</vt:lpstr>
      <vt:lpstr>Verdana</vt:lpstr>
      <vt:lpstr>PERSOL_Template_Widescreen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高木 将行</cp:lastModifiedBy>
  <cp:revision>6</cp:revision>
  <dcterms:modified xsi:type="dcterms:W3CDTF">2023-01-26T05:45:50Z</dcterms:modified>
</cp:coreProperties>
</file>